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287" r:id="rId65"/>
    <p:sldId id="445" r:id="rId66"/>
    <p:sldId id="422" r:id="rId67"/>
    <p:sldId id="296" r:id="rId68"/>
    <p:sldId id="277" r:id="rId69"/>
    <p:sldId id="283" r:id="rId70"/>
    <p:sldId id="284" r:id="rId71"/>
    <p:sldId id="285" r:id="rId72"/>
    <p:sldId id="286" r:id="rId73"/>
    <p:sldId id="301" r:id="rId74"/>
    <p:sldId id="302" r:id="rId75"/>
    <p:sldId id="359" r:id="rId76"/>
    <p:sldId id="360" r:id="rId77"/>
    <p:sldId id="368" r:id="rId78"/>
    <p:sldId id="372" r:id="rId79"/>
    <p:sldId id="397" r:id="rId80"/>
    <p:sldId id="341" r:id="rId81"/>
    <p:sldId id="303" r:id="rId82"/>
    <p:sldId id="369" r:id="rId83"/>
    <p:sldId id="370" r:id="rId84"/>
    <p:sldId id="371" r:id="rId85"/>
    <p:sldId id="343" r:id="rId86"/>
    <p:sldId id="348" r:id="rId87"/>
    <p:sldId id="342" r:id="rId88"/>
    <p:sldId id="349" r:id="rId89"/>
    <p:sldId id="345" r:id="rId90"/>
    <p:sldId id="346" r:id="rId91"/>
    <p:sldId id="347" r:id="rId92"/>
    <p:sldId id="399" r:id="rId93"/>
    <p:sldId id="448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40" r:id="rId157"/>
    <p:sldId id="441" r:id="rId158"/>
    <p:sldId id="442" r:id="rId159"/>
    <p:sldId id="443" r:id="rId160"/>
    <p:sldId id="447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8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10.10.2022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3106</Words>
  <Application>Microsoft Office PowerPoint</Application>
  <PresentationFormat>Bildschirmpräsentation (4:3)</PresentationFormat>
  <Paragraphs>1255</Paragraphs>
  <Slides>160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70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431</cp:revision>
  <dcterms:created xsi:type="dcterms:W3CDTF">2015-04-01T08:25:24Z</dcterms:created>
  <dcterms:modified xsi:type="dcterms:W3CDTF">2022-10-10T14:51:34Z</dcterms:modified>
</cp:coreProperties>
</file>